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15"/>
  </p:notesMasterIdLst>
  <p:handoutMasterIdLst>
    <p:handoutMasterId r:id="rId16"/>
  </p:handoutMasterIdLst>
  <p:sldIdLst>
    <p:sldId id="842" r:id="rId2"/>
    <p:sldId id="292" r:id="rId3"/>
    <p:sldId id="284" r:id="rId4"/>
    <p:sldId id="838" r:id="rId5"/>
    <p:sldId id="855" r:id="rId6"/>
    <p:sldId id="856" r:id="rId7"/>
    <p:sldId id="858" r:id="rId8"/>
    <p:sldId id="843" r:id="rId9"/>
    <p:sldId id="859" r:id="rId10"/>
    <p:sldId id="846" r:id="rId11"/>
    <p:sldId id="860" r:id="rId12"/>
    <p:sldId id="851" r:id="rId13"/>
    <p:sldId id="290" r:id="rId14"/>
  </p:sldIdLst>
  <p:sldSz cx="12192000" cy="6858000"/>
  <p:notesSz cx="9928225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olchain" id="{DCE2C600-7AA2-2046-A1FB-416524A14BC5}">
          <p14:sldIdLst>
            <p14:sldId id="842"/>
            <p14:sldId id="292"/>
            <p14:sldId id="284"/>
            <p14:sldId id="838"/>
            <p14:sldId id="855"/>
            <p14:sldId id="856"/>
            <p14:sldId id="858"/>
            <p14:sldId id="843"/>
            <p14:sldId id="859"/>
            <p14:sldId id="846"/>
            <p14:sldId id="860"/>
            <p14:sldId id="851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34D"/>
    <a:srgbClr val="3083C9"/>
    <a:srgbClr val="122F48"/>
    <a:srgbClr val="1B5A85"/>
    <a:srgbClr val="2173AD"/>
    <a:srgbClr val="2684C7"/>
    <a:srgbClr val="746859"/>
    <a:srgbClr val="625647"/>
    <a:srgbClr val="F2F0EE"/>
    <a:srgbClr val="494F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 autoAdjust="0"/>
    <p:restoredTop sz="79775"/>
  </p:normalViewPr>
  <p:slideViewPr>
    <p:cSldViewPr snapToGrid="0">
      <p:cViewPr>
        <p:scale>
          <a:sx n="75" d="100"/>
          <a:sy n="75" d="100"/>
        </p:scale>
        <p:origin x="976" y="656"/>
      </p:cViewPr>
      <p:guideLst/>
    </p:cSldViewPr>
  </p:slideViewPr>
  <p:notesTextViewPr>
    <p:cViewPr>
      <p:scale>
        <a:sx n="95" d="100"/>
        <a:sy n="95" d="100"/>
      </p:scale>
      <p:origin x="0" y="0"/>
    </p:cViewPr>
  </p:notesTextViewPr>
  <p:notesViewPr>
    <p:cSldViewPr snapToGrid="0">
      <p:cViewPr varScale="1">
        <p:scale>
          <a:sx n="126" d="100"/>
          <a:sy n="126" d="100"/>
        </p:scale>
        <p:origin x="64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594" y="0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9A1B57-EE7A-4428-9C75-7467DECC123D}" type="datetimeFigureOut">
              <a:rPr lang="de-DE" smtClean="0"/>
              <a:t>27.09.19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6456378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594" y="6456378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6352C-4E68-43EF-B9EF-55D0032ECCF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7444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3698" y="0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326B5-246B-428F-87A6-0A6663AEBAA6}" type="datetimeFigureOut">
              <a:rPr lang="de-DE" smtClean="0"/>
              <a:t>27.09.19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3698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631351-2CD1-4817-BE03-4B15052D663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478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marL="0" marR="0" lvl="0" indent="0" algn="r" defTabSz="9889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ED29D5-EFF4-4BAA-A4CB-43691B25D5A5}" type="slidenum">
              <a:rPr kumimoji="0" lang="de-DE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8891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5889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10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r>
              <a:rPr lang="de-DE" dirty="0"/>
              <a:t>Ein bisschen schön labern wie gut wir unsere Probleme gelöst haben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Zeitmangel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Problem: Zeitmangel durch Prüfungen, Urlaub, Praxisaufgaben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Lösung: Aufgabenverteilung möglichst Unabhängig gestalten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Absprachen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Problem: schwierige Absprache durch Urlaube und Aufenthalt in verschiedenen Städten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Lösung: Nutzung von Skype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Arbeit im Team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Aufgabenverteilung =&gt; </a:t>
            </a:r>
            <a:r>
              <a:rPr lang="de-DE" sz="2400" dirty="0" err="1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Projektmanagment</a:t>
            </a: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Soziales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Problem: kleine Streitigkeiten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Lösung: </a:t>
            </a:r>
            <a:r>
              <a:rPr lang="de-DE" sz="2400" dirty="0" err="1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Konfliktmanagment</a:t>
            </a: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8438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11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8196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12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31645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13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2387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2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r>
              <a:rPr lang="de-DE" dirty="0"/>
              <a:t>Kurze Vorstellung =&gt; Wunsch von Hara</a:t>
            </a:r>
          </a:p>
        </p:txBody>
      </p:sp>
    </p:spTree>
    <p:extLst>
      <p:ext uri="{BB962C8B-B14F-4D97-AF65-F5344CB8AC3E}">
        <p14:creationId xmlns:p14="http://schemas.microsoft.com/office/powerpoint/2010/main" val="895820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3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0149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4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6554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5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2590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6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753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7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9529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8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algn="l">
              <a:buFont typeface="Arial" panose="020B0604020202020204" pitchFamily="34" charset="0"/>
              <a:buChar char="•"/>
            </a:pP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Renick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Büttner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Git-Repo</a:t>
            </a:r>
            <a:endParaRPr lang="de-DE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Initialisierung, Reviews,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Merge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-Konflikte lösen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Projektmangament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-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Webdevelopment</a:t>
            </a:r>
            <a:endParaRPr lang="de-DE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Aufgaben Definition und Verteilung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Entwurf des Prototyps/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Mookups</a:t>
            </a:r>
            <a:endParaRPr lang="de-DE" b="0" i="0" u="none" strike="noStrike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Projektidee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Dokumentation 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Gegenlesen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Jonas Wagner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Frontend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CSS und JS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Google SSO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Blackbox-Tests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Erweiterung um kleinere Features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Dokumentation 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Gegenlesen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Sebastian Walter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Entwurf und Umsetzung der Icons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Navigation, Button, Schnelleditierungsmenü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Diagramme (Klassendiagramm)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Design und Mini-CD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Schriftarten, </a:t>
            </a:r>
            <a:r>
              <a:rPr lang="de-DE" b="0" i="0" u="none" strike="noStrike" dirty="0" err="1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Farbtheme</a:t>
            </a: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festlegen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Logo und Schriftzug entwerfen und umsetzen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Erstellen der Dokumentation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Erstellen der Präsentation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Sprechanteile und Themen festlegen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Formatierung und Layout</a:t>
            </a:r>
          </a:p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1778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 txBox="1">
            <a:spLocks noGrp="1" noChangeArrowheads="1"/>
          </p:cNvSpPr>
          <p:nvPr/>
        </p:nvSpPr>
        <p:spPr bwMode="auto">
          <a:xfrm>
            <a:off x="5819045" y="7226072"/>
            <a:ext cx="4456210" cy="381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8795" tIns="49398" rIns="98795" bIns="49398" anchor="b"/>
          <a:lstStyle/>
          <a:p>
            <a:pPr algn="r" defTabSz="988916"/>
            <a:fld id="{53ED29D5-EFF4-4BAA-A4CB-43691B25D5A5}" type="slidenum">
              <a:rPr lang="de-DE" sz="1100"/>
              <a:pPr algn="r" defTabSz="988916"/>
              <a:t>9</a:t>
            </a:fld>
            <a:endParaRPr lang="de-DE" sz="1100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608263" y="573088"/>
            <a:ext cx="5064125" cy="2849562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29594" y="3614806"/>
            <a:ext cx="8220662" cy="3421260"/>
          </a:xfrm>
          <a:noFill/>
          <a:ln/>
        </p:spPr>
        <p:txBody>
          <a:bodyPr lIns="98795" tIns="49398" rIns="98795" bIns="49398"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6010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A13F79-50D4-C24D-8A9D-A303B37DD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FEDE04F-1F17-1F4D-92DB-8A3DE9932A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03AE50-5A97-E64C-A793-8A805E8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C506E-ED9B-C842-8D7F-7AD4C9D65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BB794C-E65E-B14D-AB4C-DE606B8B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78730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C76C6D-E5B0-DE4F-AEBE-F9A897C09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70B390F-83FC-974A-AB63-F20AC34FD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B73170-AA7B-4345-9E01-B34398EDD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4CFE91-3E4B-8F44-B3D1-11BA7705B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A69CCC-0629-6D43-986C-16FDEE7D6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265927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314A67D-8B20-1542-BF1E-07801DB60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9B52BB3-F5A3-3E41-8CA9-2EEE3CAEF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D82804F-3563-194B-A75B-52105C5F6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9F2F1F-1654-644C-8881-F8507764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A13DB5-9C0F-9940-B9B9-3C456917F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34264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477430-AF77-6F4F-9C0D-8879232EC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4957650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CF6E0F-F3B0-0641-BDD3-CF7E19291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18B745-74B9-8A43-A641-1167F7E1F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5039B9-E145-BD48-8FF1-4E48ACD9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36763D-4552-CD40-9DB3-F2C40A362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22F0AD-7476-0943-A944-030E63CA3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349690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9608D3-380E-EA46-90F1-07516D034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51CED1-72B3-D54F-AA60-0ABB93F92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8FF2CE-05A6-7A45-9C34-1D586B4F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9273F9-73D9-F144-AA97-8F45E8C37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9E0A5C-B94E-C247-B21B-A5A8DE2D0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641392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3DE8A2-6089-1D4B-AABA-2AC8C9EFB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34100D-7FB0-A345-8B93-2A5673FEE0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699907-5619-994D-81D8-754015F73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44B837-38BB-8749-AD58-2A3038CF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3137CBE-C4D2-3E4D-9FE6-E6259988A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085287-F90B-6343-9806-9488188D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27109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CBE538-88E3-874C-B9CA-298EC9BBF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1233F0-204A-9143-A7C7-789B45054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127286-BBA8-084E-A249-382232ECF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1D508B7-31B6-0340-AD3F-70F5DD58A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21A79F9-AEEA-834B-A705-C596CF250C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D634946-E678-C842-AF0E-EE8A27D5E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6995AE6-0633-2C45-9FE0-4041C280E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C28DCCF-8555-5D4B-9C83-FDD481AB2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4562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888316-4135-3D44-857B-6447130C6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1B35F0A-1534-5144-A772-E68DE7793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24705EF-32DB-F04A-B89E-39012EC37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08C8876-1F2C-BD40-94A1-A190B57BF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724456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1B9B715-A945-C04D-BEAF-2A8AEA6E4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73C4B30-72E6-E041-A1A7-75685AEA3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F0FF6BC-47AC-074A-B8A6-394BF08C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96519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0D4729-09CD-3048-BF39-40043D497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17419-2A24-1044-AA36-5C0702773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1B9D21-A44E-F84F-969C-157CEE254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792D6D-53A9-4946-8772-D1073B45F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159EA0-B0FF-0343-9E09-B113D918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655C88-81B0-1240-88D4-A390B16AB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274040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F2AF96-347D-E947-89CA-84502AC99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13B8F03-D9A6-FB4D-B434-CACBB2300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3AC768B-5FDB-904D-A46D-6DC9D83DB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C73429-D9EC-7C43-9A5F-D4C7BAA8A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F3CF97-E602-4F4B-9E7A-5B95DDCAB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94CEBEE-B2BB-6F40-B2FE-C9F654EC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06689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15B2B36-7959-0047-AC83-6380CCC4D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FD02B7-244C-4A4F-A9A7-E5B88EF7E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F4E450-7D6A-2846-90D4-569665EDD5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0" i="0">
                <a:solidFill>
                  <a:srgbClr val="1B5A85"/>
                </a:solidFill>
                <a:latin typeface="Saira SemiCondensed Medium" pitchFamily="2" charset="77"/>
              </a:defRPr>
            </a:lvl1pPr>
          </a:lstStyle>
          <a:p>
            <a:r>
              <a:rPr lang="de-DE"/>
              <a:t>01.10.2019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C52C9B-B15F-914D-973B-1D5E552E7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b="0" i="0">
                <a:solidFill>
                  <a:srgbClr val="1B5A85"/>
                </a:solidFill>
                <a:latin typeface="Saira SemiCondensed Medium" pitchFamily="2" charset="77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C89D6B-3975-C34A-B86A-D1E131C46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0" i="0">
                <a:solidFill>
                  <a:srgbClr val="1B5A85"/>
                </a:solidFill>
                <a:latin typeface="Saira SemiCondensed Medium" pitchFamily="2" charset="77"/>
              </a:defRPr>
            </a:lvl1pPr>
          </a:lstStyle>
          <a:p>
            <a:fld id="{12DF98A7-AE68-F146-B173-80A378F4652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853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56" r:id="rId12"/>
  </p:sldLayoutIdLst>
  <p:transition spd="slow">
    <p:push dir="u"/>
  </p:transition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0" i="0" kern="1200">
          <a:solidFill>
            <a:srgbClr val="1B5A85"/>
          </a:solidFill>
          <a:latin typeface="Saira SemiCondensed Medium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b="0" i="0" kern="1200">
          <a:solidFill>
            <a:srgbClr val="1B5A85"/>
          </a:solidFill>
          <a:latin typeface="Saira SemiCondensed Medium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1B5A85"/>
          </a:solidFill>
          <a:latin typeface="Saira SemiCondensed Medium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1B5A85"/>
          </a:solidFill>
          <a:latin typeface="Saira SemiCondensed Medium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1B5A85"/>
          </a:solidFill>
          <a:latin typeface="Saira SemiCondensed Medium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1B5A85"/>
          </a:solidFill>
          <a:latin typeface="Saira SemiCondensed Medium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173AD"/>
            </a:gs>
            <a:gs pos="46000">
              <a:srgbClr val="2173AD"/>
            </a:gs>
            <a:gs pos="99000">
              <a:srgbClr val="1B5A85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0"/>
            <a:ext cx="12192000" cy="6866447"/>
          </a:xfrm>
          <a:prstGeom prst="rect">
            <a:avLst/>
          </a:prstGeom>
        </p:spPr>
        <p:txBody>
          <a:bodyPr wrap="square" lIns="2160000" tIns="2880000" rIns="2160000" bIns="32400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6000" b="0" i="0" u="none" strike="noStrike" kern="1200" cap="none" spc="-300" normalizeH="0" baseline="0" noProof="0" dirty="0">
              <a:ln>
                <a:noFill/>
              </a:ln>
              <a:solidFill>
                <a:srgbClr val="F2F0EE"/>
              </a:solidFill>
              <a:effectLst/>
              <a:uLnTx/>
              <a:uFillTx/>
              <a:latin typeface="FagoNoRegularTf-Roman" pitchFamily="50" charset="0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8806A2-CA8F-1F47-B6B9-90D0ADE05545}"/>
              </a:ext>
            </a:extLst>
          </p:cNvPr>
          <p:cNvSpPr>
            <a:spLocks noChangeAspect="1"/>
          </p:cNvSpPr>
          <p:nvPr/>
        </p:nvSpPr>
        <p:spPr>
          <a:xfrm>
            <a:off x="4636375" y="3429000"/>
            <a:ext cx="2919250" cy="29192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BD51765-9213-AF41-B83A-2F353F5EB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93850" y="1266825"/>
            <a:ext cx="9004300" cy="17907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44DE9DD-FAEF-2D4E-99E7-DA53A06153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94249" y="3680748"/>
            <a:ext cx="1603502" cy="240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0895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798820" y="278267"/>
            <a:ext cx="10393180" cy="156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1080000" anchor="b">
            <a:noAutofit/>
          </a:bodyPr>
          <a:lstStyle/>
          <a:p>
            <a:pPr>
              <a:lnSpc>
                <a:spcPct val="75000"/>
              </a:lnSpc>
            </a:pPr>
            <a:r>
              <a:rPr lang="de-DE" sz="4000" spc="-150" dirty="0">
                <a:solidFill>
                  <a:srgbClr val="1B5A85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Probleme und Lösungen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11DB946-CDAD-5C4A-9C7B-955A1597DC82}"/>
              </a:ext>
            </a:extLst>
          </p:cNvPr>
          <p:cNvSpPr/>
          <p:nvPr/>
        </p:nvSpPr>
        <p:spPr>
          <a:xfrm>
            <a:off x="762795" y="2160000"/>
            <a:ext cx="10666410" cy="2803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Zeitmangel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Absprachen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Arbeit im Team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Soziales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2A936E0-148B-B84A-8362-CD68180C9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10</a:t>
            </a:fld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5D43F8-4658-6C46-825B-CF55D0C3B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</p:spTree>
    <p:extLst>
      <p:ext uri="{BB962C8B-B14F-4D97-AF65-F5344CB8AC3E}">
        <p14:creationId xmlns:p14="http://schemas.microsoft.com/office/powerpoint/2010/main" val="1137802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644338" y="1976779"/>
            <a:ext cx="7190507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Idee und Überblick</a:t>
            </a: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5536950" y="3301649"/>
            <a:ext cx="7510825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Probleme und Lösung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796FE59-9024-C441-898C-6D751BCF1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0982" y="2639214"/>
            <a:ext cx="6893863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Teammitglieder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93EAD-85C2-1D40-B3A0-EB492A14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11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70CA6F-1298-1C4B-818B-FF5BAC32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B7F8A85-2D33-4243-81EB-99966149B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4619" y="3964650"/>
            <a:ext cx="7700226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Was haben wir gelernt?</a:t>
            </a:r>
          </a:p>
        </p:txBody>
      </p:sp>
    </p:spTree>
    <p:extLst>
      <p:ext uri="{BB962C8B-B14F-4D97-AF65-F5344CB8AC3E}">
        <p14:creationId xmlns:p14="http://schemas.microsoft.com/office/powerpoint/2010/main" val="2703173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7 L 0.22982 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8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11111E-6 L -0.21237 -0.0002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2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798820" y="278267"/>
            <a:ext cx="10393180" cy="156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1080000" anchor="b">
            <a:noAutofit/>
          </a:bodyPr>
          <a:lstStyle/>
          <a:p>
            <a:pPr>
              <a:lnSpc>
                <a:spcPct val="75000"/>
              </a:lnSpc>
            </a:pPr>
            <a:r>
              <a:rPr lang="de-DE" sz="4000" spc="-150" dirty="0">
                <a:solidFill>
                  <a:srgbClr val="1B5A85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Was haben wir gelernt?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11DB946-CDAD-5C4A-9C7B-955A1597DC82}"/>
              </a:ext>
            </a:extLst>
          </p:cNvPr>
          <p:cNvSpPr/>
          <p:nvPr/>
        </p:nvSpPr>
        <p:spPr>
          <a:xfrm>
            <a:off x="762795" y="2160000"/>
            <a:ext cx="10666410" cy="2803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Kalender besser studieren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E-Mails senden üben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 err="1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Zeitmanagment</a:t>
            </a: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Milestones planen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ACC2FE0-83B0-1349-B0B0-EF5A7186D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2DF98A7-AE68-F146-B173-80A378F4652F}" type="slidenum">
              <a:rPr lang="de-DE" smtClean="0"/>
              <a:t>12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99A75F-1A94-CF4F-96D6-3196B06E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</p:spTree>
    <p:extLst>
      <p:ext uri="{BB962C8B-B14F-4D97-AF65-F5344CB8AC3E}">
        <p14:creationId xmlns:p14="http://schemas.microsoft.com/office/powerpoint/2010/main" val="9362852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84C7"/>
            </a:gs>
            <a:gs pos="46000">
              <a:srgbClr val="2173AD"/>
            </a:gs>
            <a:gs pos="100000">
              <a:srgbClr val="1B5A85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0"/>
            <a:ext cx="12192000" cy="6866447"/>
          </a:xfrm>
          <a:prstGeom prst="rect">
            <a:avLst/>
          </a:prstGeom>
        </p:spPr>
        <p:txBody>
          <a:bodyPr wrap="square" lIns="2160000" tIns="2880000" rIns="2160000" bIns="3240000" anchor="ctr" anchorCtr="0">
            <a:noAutofit/>
          </a:bodyPr>
          <a:lstStyle/>
          <a:p>
            <a:pPr lvl="0" algn="ctr">
              <a:lnSpc>
                <a:spcPct val="75000"/>
              </a:lnSpc>
            </a:pPr>
            <a:r>
              <a:rPr lang="de-DE" sz="6000" spc="-300" dirty="0">
                <a:solidFill>
                  <a:srgbClr val="F2F0EE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Eure Fragen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48D2131-EBB1-A342-99D4-64F2EAE04CF0}"/>
              </a:ext>
            </a:extLst>
          </p:cNvPr>
          <p:cNvGrpSpPr>
            <a:grpSpLocks noChangeAspect="1"/>
          </p:cNvGrpSpPr>
          <p:nvPr/>
        </p:nvGrpSpPr>
        <p:grpSpPr>
          <a:xfrm>
            <a:off x="5474040" y="5168437"/>
            <a:ext cx="1243919" cy="1243886"/>
            <a:chOff x="5714665" y="4810896"/>
            <a:chExt cx="762669" cy="76264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9AABAC7-6C1D-1541-BBF1-EE4930AEE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14665" y="4810896"/>
              <a:ext cx="762669" cy="7626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E54B5B37-5172-AC48-B73C-AA6A8647E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885011" y="4875737"/>
              <a:ext cx="421976" cy="632965"/>
            </a:xfrm>
            <a:prstGeom prst="rect">
              <a:avLst/>
            </a:prstGeom>
          </p:spPr>
        </p:pic>
      </p:grp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DB1059D-3287-8A40-ACB3-95D8F66D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>
                <a:solidFill>
                  <a:schemeClr val="bg1"/>
                </a:solidFill>
              </a:rPr>
              <a:t>13</a:t>
            </a:fld>
            <a:endParaRPr lang="de-DE">
              <a:solidFill>
                <a:schemeClr val="bg1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B739FA-A84B-7245-9400-CB3616B1B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01.10.2019</a:t>
            </a:r>
          </a:p>
        </p:txBody>
      </p:sp>
    </p:spTree>
    <p:extLst>
      <p:ext uri="{BB962C8B-B14F-4D97-AF65-F5344CB8AC3E}">
        <p14:creationId xmlns:p14="http://schemas.microsoft.com/office/powerpoint/2010/main" val="204989266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F438728-F2C9-614F-BC27-7BC5968FEB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536994"/>
            <a:ext cx="12233066" cy="8189077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1647170"/>
            <a:ext cx="4114795" cy="100442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540000" tIns="360000" rIns="360000" bIns="288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800" spc="-150" dirty="0">
                <a:solidFill>
                  <a:srgbClr val="1B5A85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Vorstellung: OOP-Projekt</a:t>
            </a:r>
          </a:p>
        </p:txBody>
      </p:sp>
      <p:sp>
        <p:nvSpPr>
          <p:cNvPr id="10" name="Rechteck 9"/>
          <p:cNvSpPr/>
          <p:nvPr/>
        </p:nvSpPr>
        <p:spPr>
          <a:xfrm>
            <a:off x="7079431" y="5157192"/>
            <a:ext cx="5112569" cy="1064423"/>
          </a:xfrm>
          <a:prstGeom prst="rect">
            <a:avLst/>
          </a:prstGeom>
          <a:solidFill>
            <a:schemeClr val="bg1"/>
          </a:solidFill>
          <a:ln>
            <a:miter lim="800000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r>
              <a:rPr lang="de-DE" sz="5400" spc="-150" dirty="0">
                <a:solidFill>
                  <a:srgbClr val="1B5A85"/>
                </a:solidFill>
                <a:latin typeface="Saira SemiCondensed Medium" pitchFamily="2" charset="77"/>
              </a:rPr>
              <a:t> Toolchain</a:t>
            </a:r>
          </a:p>
        </p:txBody>
      </p:sp>
    </p:spTree>
    <p:extLst>
      <p:ext uri="{BB962C8B-B14F-4D97-AF65-F5344CB8AC3E}">
        <p14:creationId xmlns:p14="http://schemas.microsoft.com/office/powerpoint/2010/main" val="44401260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644327" y="1977907"/>
            <a:ext cx="7190507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Idee und Überblick</a:t>
            </a: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8324020" y="3301650"/>
            <a:ext cx="7510825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Probleme und Lösung</a:t>
            </a:r>
            <a:endParaRPr lang="de-DE" sz="2000" dirty="0">
              <a:solidFill>
                <a:srgbClr val="FFFFFF"/>
              </a:solidFill>
              <a:latin typeface="Saira SemiCondensed Medium" pitchFamily="2" charset="77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796FE59-9024-C441-898C-6D751BCF1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0995" y="2639779"/>
            <a:ext cx="6893863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Teammitglieder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93EAD-85C2-1D40-B3A0-EB492A14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3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70CA6F-1298-1C4B-818B-FF5BAC32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B7F8A85-2D33-4243-81EB-99966149B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4619" y="3964650"/>
            <a:ext cx="7700226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Was haben wir gelernt?</a:t>
            </a:r>
          </a:p>
        </p:txBody>
      </p:sp>
    </p:spTree>
    <p:extLst>
      <p:ext uri="{BB962C8B-B14F-4D97-AF65-F5344CB8AC3E}">
        <p14:creationId xmlns:p14="http://schemas.microsoft.com/office/powerpoint/2010/main" val="12475879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44444E-6 L -0.25456 4.44444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5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798820" y="278267"/>
            <a:ext cx="10393180" cy="156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1080000" anchor="b">
            <a:noAutofit/>
          </a:bodyPr>
          <a:lstStyle/>
          <a:p>
            <a:pPr>
              <a:lnSpc>
                <a:spcPct val="75000"/>
              </a:lnSpc>
            </a:pPr>
            <a:r>
              <a:rPr lang="de-DE" sz="4000" spc="-150" dirty="0">
                <a:solidFill>
                  <a:srgbClr val="1B5A85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Idee und Überblick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11DB946-CDAD-5C4A-9C7B-955A1597DC82}"/>
              </a:ext>
            </a:extLst>
          </p:cNvPr>
          <p:cNvSpPr/>
          <p:nvPr/>
        </p:nvSpPr>
        <p:spPr>
          <a:xfrm>
            <a:off x="762795" y="2160000"/>
            <a:ext cx="10666410" cy="22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Entstand aus dem Problem von „Tool </a:t>
            </a:r>
            <a:r>
              <a:rPr lang="de-DE" sz="2400" dirty="0" err="1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mess</a:t>
            </a: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“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Werkzeug in einem Unternehmen organisieren</a:t>
            </a:r>
          </a:p>
          <a:p>
            <a:pPr marL="342900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Web-App:</a:t>
            </a:r>
          </a:p>
          <a:p>
            <a:pPr marL="800100" lvl="1" indent="-342900">
              <a:lnSpc>
                <a:spcPct val="150000"/>
              </a:lnSpc>
              <a:buFont typeface="Systemschrift"/>
              <a:buChar char="+"/>
            </a:pPr>
            <a:r>
              <a:rPr lang="de-DE" sz="2400" dirty="0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Gebaut in </a:t>
            </a:r>
            <a:r>
              <a:rPr lang="de-DE" sz="2400" dirty="0" err="1">
                <a:solidFill>
                  <a:srgbClr val="1B5A85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Laravel</a:t>
            </a:r>
            <a:endParaRPr lang="de-DE" sz="2400" dirty="0">
              <a:solidFill>
                <a:srgbClr val="1B5A85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ACC2FE0-83B0-1349-B0B0-EF5A7186D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2DF98A7-AE68-F146-B173-80A378F4652F}" type="slidenum">
              <a:rPr lang="de-DE" smtClean="0"/>
              <a:t>4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99A75F-1A94-CF4F-96D6-3196B06E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</p:spTree>
    <p:extLst>
      <p:ext uri="{BB962C8B-B14F-4D97-AF65-F5344CB8AC3E}">
        <p14:creationId xmlns:p14="http://schemas.microsoft.com/office/powerpoint/2010/main" val="1366673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75110FA9-0EDE-884D-9BE6-F2E6FD85B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5</a:t>
            </a:fld>
            <a:endParaRPr lang="de-DE"/>
          </a:p>
        </p:txBody>
      </p:sp>
      <p:sp>
        <p:nvSpPr>
          <p:cNvPr id="17" name="Datumsplatzhalter 16">
            <a:extLst>
              <a:ext uri="{FF2B5EF4-FFF2-40B4-BE49-F238E27FC236}">
                <a16:creationId xmlns:a16="http://schemas.microsoft.com/office/drawing/2014/main" id="{D6CBE57F-E8DA-9143-85AF-43E9411C2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202EDE9-8B8E-4A47-88B7-9AA17B4CB944}"/>
              </a:ext>
            </a:extLst>
          </p:cNvPr>
          <p:cNvGrpSpPr/>
          <p:nvPr/>
        </p:nvGrpSpPr>
        <p:grpSpPr>
          <a:xfrm>
            <a:off x="-213842" y="-558460"/>
            <a:ext cx="12619684" cy="7599340"/>
            <a:chOff x="-50132" y="-444160"/>
            <a:chExt cx="12292263" cy="7402173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C0EDDB8-1D22-784A-8131-33F9C34BD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4710" y="592938"/>
              <a:ext cx="7997509" cy="4998443"/>
            </a:xfrm>
            <a:prstGeom prst="rect">
              <a:avLst/>
            </a:prstGeom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A9ABC988-1C9F-3143-9250-5F50CD88F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0132" y="-444160"/>
              <a:ext cx="12292263" cy="74021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742837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75110FA9-0EDE-884D-9BE6-F2E6FD85B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6</a:t>
            </a:fld>
            <a:endParaRPr lang="de-DE"/>
          </a:p>
        </p:txBody>
      </p:sp>
      <p:sp>
        <p:nvSpPr>
          <p:cNvPr id="17" name="Datumsplatzhalter 16">
            <a:extLst>
              <a:ext uri="{FF2B5EF4-FFF2-40B4-BE49-F238E27FC236}">
                <a16:creationId xmlns:a16="http://schemas.microsoft.com/office/drawing/2014/main" id="{D6CBE57F-E8DA-9143-85AF-43E9411C2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59C3620-EF8E-0344-A2DD-F04C75594F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716" y="511534"/>
            <a:ext cx="8200756" cy="512547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5DCB6AF-E3C8-E049-B58D-0269D7448C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051" b="1"/>
          <a:stretch/>
        </p:blipFill>
        <p:spPr>
          <a:xfrm>
            <a:off x="1999778" y="3123526"/>
            <a:ext cx="8223822" cy="25158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9ABC988-1C9F-3143-9250-5F50CD88FE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842" y="-558460"/>
            <a:ext cx="12619684" cy="759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9638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5536950" y="1976779"/>
            <a:ext cx="7190507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Idee und Überblick</a:t>
            </a: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8324020" y="3301650"/>
            <a:ext cx="7510825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Probleme und Lösung</a:t>
            </a:r>
            <a:endParaRPr lang="de-DE" sz="2000" dirty="0">
              <a:solidFill>
                <a:srgbClr val="FFFFFF"/>
              </a:solidFill>
              <a:latin typeface="Saira SemiCondensed Medium" pitchFamily="2" charset="77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796FE59-9024-C441-898C-6D751BCF1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0995" y="2639779"/>
            <a:ext cx="6893863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Teammitglieder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93EAD-85C2-1D40-B3A0-EB492A14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7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70CA6F-1298-1C4B-818B-FF5BAC32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B7F8A85-2D33-4243-81EB-99966149B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4619" y="3964650"/>
            <a:ext cx="7700226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Was haben wir gelernt?</a:t>
            </a:r>
          </a:p>
        </p:txBody>
      </p:sp>
    </p:spTree>
    <p:extLst>
      <p:ext uri="{BB962C8B-B14F-4D97-AF65-F5344CB8AC3E}">
        <p14:creationId xmlns:p14="http://schemas.microsoft.com/office/powerpoint/2010/main" val="105234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07407E-6 L 0.25351 -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69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85185E-6 L -0.27917 0.0002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uiExpand="1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798820" y="277200"/>
            <a:ext cx="10393180" cy="156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1080000" anchor="b">
            <a:noAutofit/>
          </a:bodyPr>
          <a:lstStyle/>
          <a:p>
            <a:pPr>
              <a:lnSpc>
                <a:spcPct val="75000"/>
              </a:lnSpc>
            </a:pPr>
            <a:r>
              <a:rPr lang="de-DE" sz="4000" spc="-150" dirty="0">
                <a:solidFill>
                  <a:srgbClr val="1B5A85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Teammitglieder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9355B831-4D34-3B45-829D-3C4DCDD2B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099827"/>
              </p:ext>
            </p:extLst>
          </p:nvPr>
        </p:nvGraphicFramePr>
        <p:xfrm>
          <a:off x="278493" y="2796814"/>
          <a:ext cx="11635014" cy="32937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8338">
                  <a:extLst>
                    <a:ext uri="{9D8B030D-6E8A-4147-A177-3AD203B41FA5}">
                      <a16:colId xmlns:a16="http://schemas.microsoft.com/office/drawing/2014/main" val="307489920"/>
                    </a:ext>
                  </a:extLst>
                </a:gridCol>
                <a:gridCol w="3878338">
                  <a:extLst>
                    <a:ext uri="{9D8B030D-6E8A-4147-A177-3AD203B41FA5}">
                      <a16:colId xmlns:a16="http://schemas.microsoft.com/office/drawing/2014/main" val="3209711562"/>
                    </a:ext>
                  </a:extLst>
                </a:gridCol>
                <a:gridCol w="3878338">
                  <a:extLst>
                    <a:ext uri="{9D8B030D-6E8A-4147-A177-3AD203B41FA5}">
                      <a16:colId xmlns:a16="http://schemas.microsoft.com/office/drawing/2014/main" val="18340187"/>
                    </a:ext>
                  </a:extLst>
                </a:gridCol>
              </a:tblGrid>
              <a:tr h="3293743"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1" dirty="0" err="1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Renick</a:t>
                      </a:r>
                      <a:r>
                        <a:rPr lang="de-DE" sz="2400" b="1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Büttner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Teamleitung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 err="1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Webdevelopment</a:t>
                      </a:r>
                      <a:endParaRPr lang="de-DE" sz="2400" b="0" dirty="0">
                        <a:solidFill>
                          <a:srgbClr val="1B5A85"/>
                        </a:solidFill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Backend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endParaRPr lang="de-DE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1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Jonas Wagner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 err="1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Webdevelopment</a:t>
                      </a:r>
                      <a:endParaRPr lang="de-DE" sz="2400" b="0" dirty="0">
                        <a:solidFill>
                          <a:srgbClr val="1B5A85"/>
                        </a:solidFill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Frontend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 err="1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Testing</a:t>
                      </a: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und Bug Fixing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endParaRPr lang="de-DE" dirty="0"/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1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Sebastian Walter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Dokumentation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Grafiken und Design</a:t>
                      </a:r>
                    </a:p>
                    <a:p>
                      <a:pPr marL="800100" lvl="1" indent="-342900">
                        <a:lnSpc>
                          <a:spcPct val="125000"/>
                        </a:lnSpc>
                        <a:buFont typeface="Systemschrift"/>
                        <a:buChar char="+"/>
                      </a:pPr>
                      <a:r>
                        <a:rPr lang="de-DE" sz="2400" b="0" dirty="0">
                          <a:solidFill>
                            <a:srgbClr val="1B5A85"/>
                          </a:solidFill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Präsentation</a:t>
                      </a:r>
                      <a:endParaRPr lang="de-DE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68638"/>
                  </a:ext>
                </a:extLst>
              </a:tr>
            </a:tbl>
          </a:graphicData>
        </a:graphic>
      </p:graphicFrame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3ACBEF-BF98-8D49-83AB-0DD236A87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8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CF057AD-21AC-BE46-908E-CE7EAE2A2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</p:spTree>
    <p:extLst>
      <p:ext uri="{BB962C8B-B14F-4D97-AF65-F5344CB8AC3E}">
        <p14:creationId xmlns:p14="http://schemas.microsoft.com/office/powerpoint/2010/main" val="342630840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644338" y="1976779"/>
            <a:ext cx="7190507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Idee und Überblick</a:t>
            </a: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8324020" y="3301650"/>
            <a:ext cx="7510825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Probleme und Lösung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796FE59-9024-C441-898C-6D751BCF1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6950" y="2639214"/>
            <a:ext cx="6893863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Teammitglieder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693EAD-85C2-1D40-B3A0-EB492A14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F98A7-AE68-F146-B173-80A378F4652F}" type="slidenum">
              <a:rPr lang="de-DE" smtClean="0"/>
              <a:t>9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70CA6F-1298-1C4B-818B-FF5BAC32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01.10.2019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B7F8A85-2D33-4243-81EB-99966149B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4619" y="3964650"/>
            <a:ext cx="7700226" cy="577233"/>
          </a:xfrm>
          <a:prstGeom prst="rect">
            <a:avLst/>
          </a:prstGeom>
          <a:solidFill>
            <a:srgbClr val="1B5A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0" tIns="180000" rIns="540000" bIns="144000" anchor="ctr" anchorCtr="0">
            <a:spAutoFit/>
          </a:bodyPr>
          <a:lstStyle/>
          <a:p>
            <a:pPr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de-DE" sz="2000" dirty="0">
                <a:solidFill>
                  <a:srgbClr val="FFFFFF"/>
                </a:solidFill>
                <a:latin typeface="Saira SemiCondensed Medium" pitchFamily="2" charset="77"/>
                <a:ea typeface="Noto Sans" panose="020B0502040504020204" pitchFamily="34" charset="0"/>
                <a:cs typeface="Noto Sans" panose="020B0502040504020204" pitchFamily="34" charset="0"/>
              </a:rPr>
              <a:t>Was haben wir gelernt?</a:t>
            </a:r>
          </a:p>
        </p:txBody>
      </p:sp>
    </p:spTree>
    <p:extLst>
      <p:ext uri="{BB962C8B-B14F-4D97-AF65-F5344CB8AC3E}">
        <p14:creationId xmlns:p14="http://schemas.microsoft.com/office/powerpoint/2010/main" val="2554261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85185E-6 L 0.27747 0.000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67" y="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7 L -0.22826 -0.0002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1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301</Words>
  <Application>Microsoft Macintosh PowerPoint</Application>
  <PresentationFormat>Breitbild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1" baseType="lpstr">
      <vt:lpstr>Arial</vt:lpstr>
      <vt:lpstr>Calibri</vt:lpstr>
      <vt:lpstr>FagoNoRegularTf-Roman</vt:lpstr>
      <vt:lpstr>Noto Sans</vt:lpstr>
      <vt:lpstr>Open Sans</vt:lpstr>
      <vt:lpstr>Saira SemiCondensed Medium</vt:lpstr>
      <vt:lpstr>Systemschrift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AndreasNickel</dc:creator>
  <cp:lastModifiedBy>Sebastian Walter</cp:lastModifiedBy>
  <cp:revision>176</cp:revision>
  <cp:lastPrinted>2019-05-16T09:24:56Z</cp:lastPrinted>
  <dcterms:created xsi:type="dcterms:W3CDTF">2013-06-04T12:13:40Z</dcterms:created>
  <dcterms:modified xsi:type="dcterms:W3CDTF">2019-09-27T18:26:13Z</dcterms:modified>
</cp:coreProperties>
</file>

<file path=docProps/thumbnail.jpeg>
</file>